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76626-5B01-75B9-1273-B307309CC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A48836-EF02-18F8-79BA-ADE1701D0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3709FF-EE1E-69C0-60FD-21EC7766D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4852BA-5A5E-60C3-3A0E-8BA0A825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B41F5-6F1A-353C-8EBA-738063DD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5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6C4533-7B98-ABC3-F3AF-507A853B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A84825-33EB-51CD-7726-7032BD831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1F9E74-A8E8-B7CF-079A-06131A858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D71904-E066-A478-35B7-5BCA1B3C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FA67B2-B7BA-416D-96C6-3E53DB8A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88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624FB8-B57D-9FFB-ED82-D98C0AFFF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3896FA5-E079-EA87-2826-041894748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C2B603-D2FB-08AA-F8E9-FB62B061C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57EE1A-287B-A2EA-DD8C-CAD141B5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42DC65-81EF-9B14-70A3-639841D9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2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C9A0E2-FA25-F76D-E3E9-A779D8B5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13FDA-3F85-11ED-41C3-7C6B597B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2AEC51-2D87-8FDB-3D7B-D6B2179FD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52E6AD-18DE-B57F-A5D3-A58A1DB9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798C6A-36A4-D8FD-DAE2-4A8305FF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7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761BFD-CDC5-3FF3-379E-2AB691B9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B21E83-99F8-C45A-D835-BFE13456E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C48D08-CD17-3052-1A42-850F8D07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8411FA-4C2B-2715-10B1-3CAF0CDD4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7B150E-FF96-5E72-DE27-BF0498C3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6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15B18-E44D-7CC8-ED06-BC30C65C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AFE87E-C8EB-43CD-909B-982F087DD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18F7BC-C831-1EBB-8C97-FC85FE7DF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63269E-BB2F-A184-B95B-03580F43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FB2A0A-8AF1-2FA0-17CE-D3BDE53E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52612A-0602-1449-BE63-5F8D345F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1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5C2C36-76D9-2501-DF2F-4D397666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09DE97-EC26-4B17-E631-0824FC2C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B9A0C03-2677-38D7-2565-9341C83B7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71CFD5-8DF5-E748-4569-0E01C2782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8CF39A-D2EE-BFF3-5B6A-424B0209E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1F36ED1-4199-205F-648C-E0637097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EB44858-F932-FA7B-FD46-D77AA5D5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F1CBA5E-D54B-6E9E-E6E5-7831C217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14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B30329-6F35-CF90-FF98-D7605D42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561BDA-4BCD-4287-A084-921CCE13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7826DD-F9E1-2F1A-D587-1F7A3134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651E7D-E99A-B95C-6677-76704932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6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5330AA-311B-5D3C-1B0F-9DC47DA7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8E0006-E6A1-32D7-627E-F550C6CA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B18B19-D179-8185-F407-C5D2BA1F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D4F12-695B-016F-EB62-C07CCD702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E2F07D-2B69-EDED-FD87-5C6D8BBA2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DE3B70F-5BC5-C637-A3DC-301B28997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076F129-0882-E2B6-8997-8337BABA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60C931-6180-4CC0-9425-1D97A7B2B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BAA64B-8A43-E02B-1FE2-F43336D0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D2114-C9C8-D7BC-799F-D7D0BC45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1BB442B-CA82-3488-1AD0-2B53B2692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D1EC292-8C25-5EB8-0930-3C62B28A1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594408-6870-C344-EB04-0D1D6C8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5B174E-E03F-E138-0ED2-2A63763B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64A061-EFDD-6217-0103-AA568B5DF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88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4F39671-EA03-5FDC-C712-2F4D8DF7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42AAF7-1891-6E3E-AD64-B6D03D60D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8E50A9-9462-B45D-A502-2BE7B2120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EE360-A9A0-4F82-96C4-9750B1B657AA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4A11E6-33D4-0B54-74AF-EF02F9AEB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53C6F-AEC4-95F4-47A2-CF2A04AE4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0D8F5-215B-409A-8778-694C52E4519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8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FAF849C-344A-EA4B-4101-E97334D6B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12686" r="57767" b="37476"/>
          <a:stretch/>
        </p:blipFill>
        <p:spPr>
          <a:xfrm>
            <a:off x="1053199" y="1429648"/>
            <a:ext cx="2587048" cy="378712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ADCA4F2-9921-5A29-74E9-6F9F22757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2" t="11710" r="71587" b="36688"/>
          <a:stretch/>
        </p:blipFill>
        <p:spPr>
          <a:xfrm>
            <a:off x="5562600" y="480645"/>
            <a:ext cx="5234354" cy="59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3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4895" t="23703" r="47710" b="27779"/>
          <a:stretch/>
        </p:blipFill>
        <p:spPr>
          <a:xfrm>
            <a:off x="5575875" y="283817"/>
            <a:ext cx="4533901" cy="33088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6354" t="23518" r="59792" b="31852"/>
          <a:stretch/>
        </p:blipFill>
        <p:spPr>
          <a:xfrm>
            <a:off x="904874" y="2867024"/>
            <a:ext cx="3581401" cy="376907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C18B93-C386-ACFB-AC6B-A28E59F3C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42" t="15875" r="77534" b="56982"/>
          <a:stretch/>
        </p:blipFill>
        <p:spPr>
          <a:xfrm>
            <a:off x="1286609" y="252311"/>
            <a:ext cx="2417884" cy="247477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308549" y="47625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CHIF (BB)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277248" y="1022867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LGIF (BB)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218546" y="162508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SDOF (BB)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192833" y="2171699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SMFF (</a:t>
            </a:r>
            <a:r>
              <a:rPr lang="fr-FR" dirty="0" err="1" smtClean="0"/>
              <a:t>acc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229101" y="274787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UNIO (</a:t>
            </a:r>
            <a:r>
              <a:rPr lang="fr-FR" dirty="0" err="1" smtClean="0"/>
              <a:t>acc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820024" y="67645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EW, NS, UD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331858" y="1348083"/>
            <a:ext cx="156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Velocity</a:t>
            </a:r>
            <a:r>
              <a:rPr lang="fr-FR" dirty="0" smtClean="0"/>
              <a:t> in m/s</a:t>
            </a:r>
          </a:p>
          <a:p>
            <a:r>
              <a:rPr lang="fr-FR" dirty="0" err="1" smtClean="0"/>
              <a:t>bp</a:t>
            </a:r>
            <a:r>
              <a:rPr lang="fr-FR" dirty="0" smtClean="0"/>
              <a:t> c 0.1 0.3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4623315" y="4793558"/>
            <a:ext cx="31967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Z(km) </a:t>
            </a:r>
            <a:r>
              <a:rPr lang="fr-FR" dirty="0" err="1" smtClean="0"/>
              <a:t>Vp</a:t>
            </a:r>
            <a:r>
              <a:rPr lang="fr-FR" dirty="0" smtClean="0"/>
              <a:t> Vs rho Q </a:t>
            </a:r>
          </a:p>
          <a:p>
            <a:r>
              <a:rPr lang="fr-FR" dirty="0" smtClean="0"/>
              <a:t>0.0    </a:t>
            </a:r>
            <a:r>
              <a:rPr lang="fr-FR" dirty="0"/>
              <a:t>5400   3195    2650    300</a:t>
            </a:r>
          </a:p>
          <a:p>
            <a:r>
              <a:rPr lang="fr-FR" dirty="0"/>
              <a:t>-8      5900    3491    2700    300</a:t>
            </a:r>
          </a:p>
          <a:p>
            <a:r>
              <a:rPr lang="fr-FR" dirty="0"/>
              <a:t>-16      6400    3787    2750    300</a:t>
            </a:r>
          </a:p>
          <a:p>
            <a:r>
              <a:rPr lang="fr-FR" dirty="0"/>
              <a:t>-24      7000    4142    2800    300</a:t>
            </a:r>
          </a:p>
          <a:p>
            <a:r>
              <a:rPr lang="fr-FR" dirty="0"/>
              <a:t>-32      7900    4675    2850    300</a:t>
            </a:r>
          </a:p>
          <a:p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623315" y="4351716"/>
            <a:ext cx="237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Poorly</a:t>
            </a:r>
            <a:r>
              <a:rPr lang="fr-FR" dirty="0" smtClean="0"/>
              <a:t> </a:t>
            </a:r>
            <a:r>
              <a:rPr lang="fr-FR" dirty="0" err="1" smtClean="0"/>
              <a:t>known</a:t>
            </a:r>
            <a:r>
              <a:rPr lang="fr-FR" dirty="0" smtClean="0"/>
              <a:t> structure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80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FF3BCAD-63CF-A98A-55E2-E737C7131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" t="14142" r="3520" b="10291"/>
          <a:stretch/>
        </p:blipFill>
        <p:spPr>
          <a:xfrm>
            <a:off x="328475" y="1020932"/>
            <a:ext cx="11212497" cy="518233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15DF1BC-3029-F420-FAA1-4B65DEA5169E}"/>
              </a:ext>
            </a:extLst>
          </p:cNvPr>
          <p:cNvSpPr txBox="1"/>
          <p:nvPr/>
        </p:nvSpPr>
        <p:spPr>
          <a:xfrm>
            <a:off x="3346882" y="6445358"/>
            <a:ext cx="475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from </a:t>
            </a:r>
            <a:r>
              <a:rPr lang="en-US" dirty="0" err="1"/>
              <a:t>polezero</a:t>
            </a:r>
            <a:r>
              <a:rPr lang="en-US" dirty="0"/>
              <a:t> </a:t>
            </a:r>
            <a:r>
              <a:rPr lang="en-US" dirty="0" err="1"/>
              <a:t>freqlimits</a:t>
            </a:r>
            <a:r>
              <a:rPr lang="en-US" dirty="0"/>
              <a:t> 0.01 0.05 10 20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D961121-D819-B18F-3353-69FA0DB0A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3" t="12686" r="57767" b="37476"/>
          <a:stretch/>
        </p:blipFill>
        <p:spPr>
          <a:xfrm>
            <a:off x="1056443" y="106534"/>
            <a:ext cx="1152252" cy="16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6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3B56EA5-2B6C-C94B-7EE2-26527E8B6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" t="14499" r="2863" b="9931"/>
          <a:stretch/>
        </p:blipFill>
        <p:spPr>
          <a:xfrm>
            <a:off x="292962" y="994299"/>
            <a:ext cx="11549849" cy="51826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1F18CA4-E349-39EC-E34F-C722BCC18C8F}"/>
              </a:ext>
            </a:extLst>
          </p:cNvPr>
          <p:cNvSpPr txBox="1"/>
          <p:nvPr/>
        </p:nvSpPr>
        <p:spPr>
          <a:xfrm>
            <a:off x="4465468" y="626193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 n 4 p c 2 c 0.1 0.3</a:t>
            </a:r>
          </a:p>
        </p:txBody>
      </p:sp>
    </p:spTree>
    <p:extLst>
      <p:ext uri="{BB962C8B-B14F-4D97-AF65-F5344CB8AC3E}">
        <p14:creationId xmlns:p14="http://schemas.microsoft.com/office/powerpoint/2010/main" val="208197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B384988-3F6D-B088-972A-D1433FB4E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9" t="8674" r="3301" b="10291"/>
          <a:stretch/>
        </p:blipFill>
        <p:spPr>
          <a:xfrm>
            <a:off x="355106" y="488272"/>
            <a:ext cx="11256886" cy="55574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80F5A3-2D55-5410-AEA8-4A91C4489ED9}"/>
              </a:ext>
            </a:extLst>
          </p:cNvPr>
          <p:cNvSpPr txBox="1"/>
          <p:nvPr/>
        </p:nvSpPr>
        <p:spPr>
          <a:xfrm>
            <a:off x="3488924" y="177553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02:26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1113E7-DA39-6C22-9F36-C0EF31F3F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3" t="12686" r="57767" b="37476"/>
          <a:stretch/>
        </p:blipFill>
        <p:spPr>
          <a:xfrm>
            <a:off x="1056443" y="106534"/>
            <a:ext cx="1152252" cy="16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58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DB51924-085B-AA89-8E7E-E67ADC548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" t="8933" r="3520" b="10420"/>
          <a:stretch/>
        </p:blipFill>
        <p:spPr>
          <a:xfrm>
            <a:off x="399495" y="772356"/>
            <a:ext cx="11203620" cy="553078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343D5AA-C2DA-295D-6511-549D7E4C8238}"/>
              </a:ext>
            </a:extLst>
          </p:cNvPr>
          <p:cNvSpPr txBox="1"/>
          <p:nvPr/>
        </p:nvSpPr>
        <p:spPr>
          <a:xfrm>
            <a:off x="4465468" y="6261932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 n 4 p c 2 c 0.1 0.3</a:t>
            </a:r>
          </a:p>
        </p:txBody>
      </p:sp>
    </p:spTree>
    <p:extLst>
      <p:ext uri="{BB962C8B-B14F-4D97-AF65-F5344CB8AC3E}">
        <p14:creationId xmlns:p14="http://schemas.microsoft.com/office/powerpoint/2010/main" val="64507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CBB342-85E3-CDE7-FA91-DEC46CC11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5" t="9061" r="3665" b="10163"/>
          <a:stretch/>
        </p:blipFill>
        <p:spPr>
          <a:xfrm>
            <a:off x="498629" y="577049"/>
            <a:ext cx="11194741" cy="55396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55DA1BE-7760-9635-F557-D6F5A9E39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3" t="12686" r="57767" b="37476"/>
          <a:stretch/>
        </p:blipFill>
        <p:spPr>
          <a:xfrm>
            <a:off x="1331651" y="2334830"/>
            <a:ext cx="1152252" cy="16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7347909-DEC0-DF9C-65DF-9CBF62C74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2" t="7896" r="3301" b="9903"/>
          <a:stretch/>
        </p:blipFill>
        <p:spPr>
          <a:xfrm>
            <a:off x="479394" y="541538"/>
            <a:ext cx="11310152" cy="563732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95EC628-603C-B49A-D7FF-3771F317312D}"/>
              </a:ext>
            </a:extLst>
          </p:cNvPr>
          <p:cNvSpPr txBox="1"/>
          <p:nvPr/>
        </p:nvSpPr>
        <p:spPr>
          <a:xfrm>
            <a:off x="4465468" y="626193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 n 4 p c 2 c 0.25 0.5</a:t>
            </a:r>
          </a:p>
        </p:txBody>
      </p:sp>
    </p:spTree>
    <p:extLst>
      <p:ext uri="{BB962C8B-B14F-4D97-AF65-F5344CB8AC3E}">
        <p14:creationId xmlns:p14="http://schemas.microsoft.com/office/powerpoint/2010/main" val="51358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4014D7-82F7-7633-4F1B-9D9EAD34A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" t="7969" r="60673" b="31603"/>
          <a:stretch/>
        </p:blipFill>
        <p:spPr>
          <a:xfrm>
            <a:off x="345832" y="4021015"/>
            <a:ext cx="4589584" cy="236806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C18B93-C386-ACFB-AC6B-A28E59F3C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2" t="11710" r="77534" b="56982"/>
          <a:stretch/>
        </p:blipFill>
        <p:spPr>
          <a:xfrm>
            <a:off x="1043354" y="211015"/>
            <a:ext cx="3083169" cy="36400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92BD0E5-E97A-6F66-C656-B364A1BA4C53}"/>
              </a:ext>
            </a:extLst>
          </p:cNvPr>
          <p:cNvSpPr txBox="1"/>
          <p:nvPr/>
        </p:nvSpPr>
        <p:spPr>
          <a:xfrm>
            <a:off x="607855" y="6306959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 (06/10 00:00:00 – 06/16 23:59:59)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E187E3-0966-B37A-7274-8382AEAA2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" t="8569" r="60709" b="31003"/>
          <a:stretch/>
        </p:blipFill>
        <p:spPr>
          <a:xfrm>
            <a:off x="5197439" y="4021015"/>
            <a:ext cx="4589584" cy="236806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7AC8136-675A-E602-2869-26EF07C2E271}"/>
              </a:ext>
            </a:extLst>
          </p:cNvPr>
          <p:cNvSpPr txBox="1"/>
          <p:nvPr/>
        </p:nvSpPr>
        <p:spPr>
          <a:xfrm>
            <a:off x="7492231" y="6389077"/>
            <a:ext cx="6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day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B90253B-38DD-4DBF-0C77-120465343529}"/>
              </a:ext>
            </a:extLst>
          </p:cNvPr>
          <p:cNvSpPr txBox="1"/>
          <p:nvPr/>
        </p:nvSpPr>
        <p:spPr>
          <a:xfrm>
            <a:off x="8282783" y="374552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17h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218D463-A722-0D97-C73C-7AC32B01ACEB}"/>
              </a:ext>
            </a:extLst>
          </p:cNvPr>
          <p:cNvSpPr txBox="1"/>
          <p:nvPr/>
        </p:nvSpPr>
        <p:spPr>
          <a:xfrm>
            <a:off x="4935416" y="624062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fr2023lznjuc|2023-06-16T16:38:29.882937Z|46.20454788|-0.7273111939|2.658890009|remi.dretzen|Namazu|RENASS|RENASS|MLv|5.27692|</a:t>
            </a:r>
          </a:p>
          <a:p>
            <a:endParaRPr lang="en-US" dirty="0"/>
          </a:p>
          <a:p>
            <a:r>
              <a:rPr lang="en-US" dirty="0"/>
              <a:t>fr2023lzmqha|2023-06-16T12:58:46.329316Z|46.19049072|-0.7155522108|5.304288387|marc.grunberg|Namazu|RENASS|RENASS|MLv|2.040326827|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C8589A-FD78-F6DF-C30C-61A86D610C5B}"/>
              </a:ext>
            </a:extLst>
          </p:cNvPr>
          <p:cNvSpPr txBox="1"/>
          <p:nvPr/>
        </p:nvSpPr>
        <p:spPr>
          <a:xfrm>
            <a:off x="7492231" y="373380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13h</a:t>
            </a:r>
          </a:p>
        </p:txBody>
      </p:sp>
    </p:spTree>
    <p:extLst>
      <p:ext uri="{BB962C8B-B14F-4D97-AF65-F5344CB8AC3E}">
        <p14:creationId xmlns:p14="http://schemas.microsoft.com/office/powerpoint/2010/main" val="27287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6458" t="18889" r="60104" b="36296"/>
          <a:stretch/>
        </p:blipFill>
        <p:spPr>
          <a:xfrm>
            <a:off x="762001" y="2984249"/>
            <a:ext cx="3467100" cy="372905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4375" t="10555" r="47500" b="40926"/>
          <a:stretch/>
        </p:blipFill>
        <p:spPr>
          <a:xfrm>
            <a:off x="5307787" y="114299"/>
            <a:ext cx="4776824" cy="34194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14152" t="28408" r="47659" b="25529"/>
          <a:stretch/>
        </p:blipFill>
        <p:spPr>
          <a:xfrm>
            <a:off x="5353049" y="3533774"/>
            <a:ext cx="4686301" cy="31795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C18B93-C386-ACFB-AC6B-A28E59F3C0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2" t="15875" r="77534" b="56982"/>
          <a:stretch/>
        </p:blipFill>
        <p:spPr>
          <a:xfrm>
            <a:off x="1286609" y="252311"/>
            <a:ext cx="2417884" cy="247477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609621" y="3638549"/>
            <a:ext cx="33624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Epicenter</a:t>
            </a:r>
            <a:r>
              <a:rPr lang="fr-FR" dirty="0" smtClean="0"/>
              <a:t> position </a:t>
            </a:r>
            <a:r>
              <a:rPr lang="fr-FR" dirty="0" err="1" smtClean="0"/>
              <a:t>fixed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Rénass</a:t>
            </a:r>
            <a:r>
              <a:rPr lang="fr-FR" dirty="0" smtClean="0"/>
              <a:t> (46.2045°N, -07273°E)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308549" y="47625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CHIF (BB)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277248" y="1022867"/>
            <a:ext cx="103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LGIF (BB)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218546" y="1625082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SDOF (BB)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192833" y="2171699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SMFF (</a:t>
            </a:r>
            <a:r>
              <a:rPr lang="fr-FR" dirty="0" err="1" smtClean="0"/>
              <a:t>acc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229101" y="274787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UNIO (</a:t>
            </a:r>
            <a:r>
              <a:rPr lang="fr-FR" dirty="0" err="1" smtClean="0"/>
              <a:t>acc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820024" y="67645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EW, NS, UD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331858" y="1348083"/>
            <a:ext cx="1566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Velocity</a:t>
            </a:r>
            <a:r>
              <a:rPr lang="fr-FR" dirty="0" smtClean="0"/>
              <a:t> in m/s</a:t>
            </a:r>
          </a:p>
          <a:p>
            <a:r>
              <a:rPr lang="fr-FR" dirty="0" err="1" smtClean="0"/>
              <a:t>bp</a:t>
            </a:r>
            <a:r>
              <a:rPr lang="fr-FR" dirty="0" smtClean="0"/>
              <a:t> c 0.1 0.3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821801" y="5810250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Focal </a:t>
            </a:r>
            <a:r>
              <a:rPr lang="fr-FR" dirty="0" err="1" smtClean="0"/>
              <a:t>depth</a:t>
            </a:r>
            <a:r>
              <a:rPr lang="fr-FR" dirty="0" smtClean="0"/>
              <a:t> </a:t>
            </a:r>
            <a:r>
              <a:rPr lang="fr-FR" dirty="0" err="1" smtClean="0"/>
              <a:t>Rénass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2724150" y="5638800"/>
            <a:ext cx="0" cy="24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0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173</Words>
  <Application>Microsoft Office PowerPoint</Application>
  <PresentationFormat>Grand écran</PresentationFormat>
  <Paragraphs>37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Hideo</dc:creator>
  <cp:lastModifiedBy>Aochi Hideo</cp:lastModifiedBy>
  <cp:revision>12</cp:revision>
  <dcterms:created xsi:type="dcterms:W3CDTF">2023-06-27T07:37:57Z</dcterms:created>
  <dcterms:modified xsi:type="dcterms:W3CDTF">2023-07-20T09:28:20Z</dcterms:modified>
</cp:coreProperties>
</file>